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1" r:id="rId7"/>
    <p:sldId id="264" r:id="rId8"/>
    <p:sldId id="270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039" y="1043365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咱人在地面上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People That on Earth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咱得賞賜極闊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Lan-tit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Savior rose again,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Wide is His saving grace;</a:t>
            </a:r>
          </a:p>
        </p:txBody>
      </p:sp>
    </p:spTree>
    <p:extLst>
      <p:ext uri="{BB962C8B-B14F-4D97-AF65-F5344CB8AC3E}">
        <p14:creationId xmlns:p14="http://schemas.microsoft.com/office/powerpoint/2010/main" val="925762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51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這大福氣耶穌捨施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Che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使咱享受不息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sacrificed His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joy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sorrows to efface.</a:t>
            </a:r>
          </a:p>
        </p:txBody>
      </p:sp>
    </p:spTree>
    <p:extLst>
      <p:ext uri="{BB962C8B-B14F-4D97-AF65-F5344CB8AC3E}">
        <p14:creationId xmlns:p14="http://schemas.microsoft.com/office/powerpoint/2010/main" val="12490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046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耶穌極大功勞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衆人都可倚靠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Cheng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Boundless His virtue is,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men can trust His Word,</a:t>
            </a:r>
          </a:p>
        </p:txBody>
      </p:sp>
    </p:spTree>
    <p:extLst>
      <p:ext uri="{BB962C8B-B14F-4D97-AF65-F5344CB8AC3E}">
        <p14:creationId xmlns:p14="http://schemas.microsoft.com/office/powerpoint/2010/main" val="50424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78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就與天使歡喜服事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來敬救主耶穌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Lai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with the angels serve Him well,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worship Christ the Lord.</a:t>
            </a:r>
          </a:p>
        </p:txBody>
      </p:sp>
    </p:spTree>
    <p:extLst>
      <p:ext uri="{BB962C8B-B14F-4D97-AF65-F5344CB8AC3E}">
        <p14:creationId xmlns:p14="http://schemas.microsoft.com/office/powerpoint/2010/main" val="406272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768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咱人在地面上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 lang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toe- bin-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當學天使的樣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oh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All people on the earth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Must echo heaven’s song,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8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歡喜稱呼救主耶穌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將新的歌來唱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Extolling Jesus Christ the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New songs in praise prolong.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29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福氣權能富貴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永與耶穌相隨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-sui,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blessing,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honour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His through time unseen;</a:t>
            </a:r>
          </a:p>
        </p:txBody>
      </p:sp>
    </p:spTree>
    <p:extLst>
      <p:ext uri="{BB962C8B-B14F-4D97-AF65-F5344CB8AC3E}">
        <p14:creationId xmlns:p14="http://schemas.microsoft.com/office/powerpoint/2010/main" val="314890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393" y="300798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功勞齊全極大榮光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Kong-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坐在極高座位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Che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Virtue complete in glory bright,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reigns on high supreme.   </a:t>
            </a:r>
          </a:p>
        </p:txBody>
      </p:sp>
    </p:spTree>
    <p:extLst>
      <p:ext uri="{BB962C8B-B14F-4D97-AF65-F5344CB8AC3E}">
        <p14:creationId xmlns:p14="http://schemas.microsoft.com/office/powerpoint/2010/main" val="3447931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503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千千萬萬天使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ban-ban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同心一意敬拜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Tang-sim chit-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myriad angel host,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Their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worship sing:</a:t>
            </a:r>
          </a:p>
        </p:txBody>
      </p:sp>
    </p:spTree>
    <p:extLst>
      <p:ext uri="{BB962C8B-B14F-4D97-AF65-F5344CB8AC3E}">
        <p14:creationId xmlns:p14="http://schemas.microsoft.com/office/powerpoint/2010/main" val="214523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因為耶穌替人受苦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In-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天使攏總服事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Jesus came and died for men;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Angels their homage bring.</a:t>
            </a:r>
          </a:p>
        </p:txBody>
      </p:sp>
    </p:spTree>
    <p:extLst>
      <p:ext uri="{BB962C8B-B14F-4D97-AF65-F5344CB8AC3E}">
        <p14:creationId xmlns:p14="http://schemas.microsoft.com/office/powerpoint/2010/main" val="2658169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289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衆人應該和好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ho-ho,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熱心大聲讚美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 toa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o-  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Mankind must dwell in peace,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Their zealous songs proclaim</a:t>
            </a:r>
          </a:p>
        </p:txBody>
      </p:sp>
    </p:spTree>
    <p:extLst>
      <p:ext uri="{BB962C8B-B14F-4D97-AF65-F5344CB8AC3E}">
        <p14:creationId xmlns:p14="http://schemas.microsoft.com/office/powerpoint/2010/main" val="236301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27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耶穌救咱擔當災難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祂死親像羊羔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Christ who bore their burden sore,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lamb of God was slain.</a:t>
            </a:r>
          </a:p>
        </p:txBody>
      </p:sp>
    </p:spTree>
    <p:extLst>
      <p:ext uri="{BB962C8B-B14F-4D97-AF65-F5344CB8AC3E}">
        <p14:creationId xmlns:p14="http://schemas.microsoft.com/office/powerpoint/2010/main" val="20292517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1464</TotalTime>
  <Words>520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咱人在地面上 All People That on Earth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200</cp:revision>
  <dcterms:created xsi:type="dcterms:W3CDTF">2020-01-10T06:25:13Z</dcterms:created>
  <dcterms:modified xsi:type="dcterms:W3CDTF">2020-09-16T03:09:07Z</dcterms:modified>
</cp:coreProperties>
</file>